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EF37E-487A-4F05-99E9-AC5780FDE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B0386D-973C-48DB-AC40-EDE768BED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7FA3F-AE92-45C9-85D9-833CA5C51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CBF30-8D36-429D-8114-F6BC695E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D1791-0E94-410F-8AAD-68251473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043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FBD57-FB79-4AB6-A5CA-C3B27304F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77C1B-A828-4E0F-B201-D8BD5AFFE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17C07-802E-47C8-A83D-EA2992262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3DC85-9F76-4D1C-A778-6FD1B5F24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8BFAF-11C2-463C-86C4-B148BA41A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0700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1ADB4C-FB4A-493D-893F-4F6C4EB1C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D113D9-644D-4DFF-BE7F-D4D096EDD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70352-8F85-41A0-A98F-0AC96B072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2F350-6763-4395-8376-6FD8B287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365FC-5D52-4C06-9E82-C6A9F499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13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EA8B-39F5-482E-B430-3E2EA842B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8D1A6-B736-4DAF-9D35-8E029AB21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28393-8C4B-45BA-A33A-DAC52307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F3538-0005-40D5-B209-40F108C1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76232-37CE-4DD6-ABC2-FFF00E9DF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92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D6C2E-F334-42E9-B271-613CD812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7A62E-7521-4812-9ECD-F7AB090C0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B06BD-D2C7-4BE1-AAA8-41C7D9145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61027-5CF7-4F17-8269-D66A1AC39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6258D-AEDD-4D7E-B10F-146125C8D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881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BAEE2-7EEE-427D-A35F-B3371DB01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1F9DE-AB54-4BA1-A0BD-5A32C1955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892AB-4EBD-4378-9EA0-28CD229DA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94447-92B3-4769-BA69-33689BFD7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2DD71-3A6D-4FD9-8994-41238CD5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9D391-CF39-4CC5-92D6-FDB60C207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747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3489B-02AA-46E7-A99C-98F6F767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1A15E-CACD-4169-8B6F-CFBDB73BB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6464DE-D9DC-48C9-B41B-79A17B9FE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C0BF31-1973-4FD8-81C6-C403D658FE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105949-0E92-49D7-9815-3C42F225AA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5B00AA-97F5-4B98-B685-AEF3FA35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9A321D-3C7A-4E34-B356-91E3E2D54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6B807D-26F8-40EA-B002-0DF0AD2E6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5513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86C23-DDA5-47F0-813D-2C3D2E78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8CBDDF-3920-452F-A7C1-E4D6BABF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B81CE-1D92-496F-A611-78844C1C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AECC2-C0E0-4606-ABEB-B9D2F852E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496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6A4AF-EC54-4979-A75D-545077594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0AD284-B63D-471D-AFA4-2DDCA0C9A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6812D-5012-44F5-8A98-122035AE3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754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DF44A-24FA-405D-9B21-35051849A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8677F-D85A-4458-9A16-06C66F96C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60DC7E-F927-427D-BFBC-509A245D5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84D72-DCF3-430A-8A76-3B815927E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C49F9-C0C9-4770-81BD-D8F8D0865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8F217-686B-4F8D-BD4C-97DF09480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79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011BE-B6BC-4938-AF55-C5F2CB5D1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CA380C-0B8A-4FA2-879D-F4EC5740F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119C0-142A-4E81-B21C-7337BCD9D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13C3D3-AF42-4F3B-BCF3-68AA4382C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1424E1-650F-4E56-9223-41EC9394D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958EF-86A1-404C-8890-5D30BE40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9596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CBA213-DB51-49AA-A430-28BE0D2C0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04059-BDA6-4968-BF31-AFE99C9FB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9B675-3716-40E6-978B-469B5D7AFF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244AD-F0DC-46C8-8AEB-C29AE21164AE}" type="datetimeFigureOut">
              <a:rPr lang="en-IN" smtClean="0"/>
              <a:t>29-11-2023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1C72F-E2BF-4E94-A31B-56B2ECCB7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6CA3C-E6DE-44A2-B182-3ECBD5BE8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B7B86-3F9D-4991-82BF-E32CD0057B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B74614E-41FE-429A-AFB0-8D6E6FAA7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052210"/>
              </p:ext>
            </p:extLst>
          </p:nvPr>
        </p:nvGraphicFramePr>
        <p:xfrm>
          <a:off x="2924175" y="578169"/>
          <a:ext cx="62103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0300">
                  <a:extLst>
                    <a:ext uri="{9D8B030D-6E8A-4147-A177-3AD203B41FA5}">
                      <a16:colId xmlns:a16="http://schemas.microsoft.com/office/drawing/2014/main" val="3513736661"/>
                    </a:ext>
                  </a:extLst>
                </a:gridCol>
              </a:tblGrid>
              <a:tr h="26119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NAME OF THE ORGANIZATION</a:t>
                      </a:r>
                      <a:endParaRPr lang="en-IN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35772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FBA4CEF3-F77C-41AA-8778-F0C8E9CEE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553579"/>
              </p:ext>
            </p:extLst>
          </p:nvPr>
        </p:nvGraphicFramePr>
        <p:xfrm>
          <a:off x="485775" y="191134"/>
          <a:ext cx="1562099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099">
                  <a:extLst>
                    <a:ext uri="{9D8B030D-6E8A-4147-A177-3AD203B41FA5}">
                      <a16:colId xmlns:a16="http://schemas.microsoft.com/office/drawing/2014/main" val="519335140"/>
                    </a:ext>
                  </a:extLst>
                </a:gridCol>
              </a:tblGrid>
              <a:tr h="103695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IN" dirty="0"/>
                        <a:t>COMPANY LOGO</a:t>
                      </a:r>
                    </a:p>
                    <a:p>
                      <a:endParaRPr lang="en-IN" dirty="0"/>
                    </a:p>
                    <a:p>
                      <a:r>
                        <a:rPr lang="en-IN" dirty="0"/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751071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18FB29B-1D4A-4D44-9379-67E84669C0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581900"/>
              </p:ext>
            </p:extLst>
          </p:nvPr>
        </p:nvGraphicFramePr>
        <p:xfrm>
          <a:off x="307975" y="2281766"/>
          <a:ext cx="11455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1498299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BRIEF INTRODUCTION -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44709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898294F0-9A3B-4CFA-96F0-C5A3CA348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232948"/>
              </p:ext>
            </p:extLst>
          </p:nvPr>
        </p:nvGraphicFramePr>
        <p:xfrm>
          <a:off x="307975" y="2872316"/>
          <a:ext cx="11455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1498299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MAJOR PRODUCTS -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44709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31A577B2-EE36-466B-92A3-EA8D178EB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043153"/>
              </p:ext>
            </p:extLst>
          </p:nvPr>
        </p:nvGraphicFramePr>
        <p:xfrm>
          <a:off x="307975" y="3554729"/>
          <a:ext cx="11455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1498299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CURRENT BUSINESS IN GUATEMALA, EL SALVADOR, HONDURAS (IF ANY)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44709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9B0ED151-DF7B-4C87-903A-ACF41A118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195134"/>
              </p:ext>
            </p:extLst>
          </p:nvPr>
        </p:nvGraphicFramePr>
        <p:xfrm>
          <a:off x="307975" y="4237353"/>
          <a:ext cx="11455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1498299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CURRENT BUSINESS IN LATIN AMERICAN COUNTRIES (IF ANY)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44709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0E49F5DF-43ED-494B-9B51-3A5D8B80C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783593"/>
              </p:ext>
            </p:extLst>
          </p:nvPr>
        </p:nvGraphicFramePr>
        <p:xfrm>
          <a:off x="307975" y="4919977"/>
          <a:ext cx="11455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1498299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MAJOR EXPORT DESTINATIONS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44709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43D4317D-36E2-4F42-90AC-10F121E25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68459"/>
              </p:ext>
            </p:extLst>
          </p:nvPr>
        </p:nvGraphicFramePr>
        <p:xfrm>
          <a:off x="323850" y="5602601"/>
          <a:ext cx="1149985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850">
                  <a:extLst>
                    <a:ext uri="{9D8B030D-6E8A-4147-A177-3AD203B41FA5}">
                      <a16:colId xmlns:a16="http://schemas.microsoft.com/office/drawing/2014/main" val="1498299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YOUR EXPECTATIONS FROM THE MARKET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44709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11CF45C1-8AD3-4975-9B57-7105E869732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5225" y="232940"/>
            <a:ext cx="1320800" cy="133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42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3</cp:revision>
  <dcterms:created xsi:type="dcterms:W3CDTF">2023-11-29T09:26:26Z</dcterms:created>
  <dcterms:modified xsi:type="dcterms:W3CDTF">2023-11-29T10:45:58Z</dcterms:modified>
</cp:coreProperties>
</file>